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1616BC-DD20-45AD-A043-D06C780438AB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DDCC99-A3E7-44EB-B9B4-D70B4E08B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857233"/>
            <a:ext cx="7286676" cy="2743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работы куратора педагогической аттестации в </a:t>
            </a:r>
            <a:r>
              <a:rPr lang="ru-RU" dirty="0"/>
              <a:t>информационной системе «</a:t>
            </a:r>
            <a:r>
              <a:rPr lang="ru-RU" dirty="0" smtClean="0"/>
              <a:t>Электронное </a:t>
            </a:r>
            <a:r>
              <a:rPr lang="ru-RU" dirty="0"/>
              <a:t>образование</a:t>
            </a:r>
            <a:r>
              <a:rPr lang="ru-RU" dirty="0" smtClean="0"/>
              <a:t>»: 0формление пакета документов аттестуемого педагога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15176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Губайдуллина Л.Ш.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Инструктор по физкультуре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высшей квалификационной категории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МАДОУ «Детский сад № 203»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7422" y="785794"/>
            <a:ext cx="4216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Добавляем выбранные файлы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052830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822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пакете появляется документ «Карта результативности»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940425" cy="47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571480"/>
            <a:ext cx="848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пакете аттестуемого педагога  выходит пометка </a:t>
            </a:r>
          </a:p>
          <a:p>
            <a:r>
              <a:rPr lang="ru-RU" sz="2400" dirty="0" smtClean="0"/>
              <a:t>«Требуются 	документы»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968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 выпадающего окна  «Типы документов»  выбираем</a:t>
            </a:r>
          </a:p>
          <a:p>
            <a:pPr algn="ctr"/>
            <a:r>
              <a:rPr lang="ru-RU" sz="2400" dirty="0" smtClean="0"/>
              <a:t> «Карта результативности»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940425" cy="47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Меняем тип документа на необходимый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1278157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Документы для высшей</a:t>
            </a:r>
          </a:p>
          <a:p>
            <a:r>
              <a:rPr lang="ru-RU" sz="3200" dirty="0" smtClean="0"/>
              <a:t> квалификационной категории:</a:t>
            </a:r>
          </a:p>
          <a:p>
            <a:r>
              <a:rPr lang="ru-RU" sz="3600" dirty="0" smtClean="0"/>
              <a:t>-</a:t>
            </a:r>
            <a:r>
              <a:rPr lang="ru-RU" sz="2400" dirty="0" smtClean="0"/>
              <a:t>заявление (заполняется в пакете)</a:t>
            </a:r>
          </a:p>
          <a:p>
            <a:r>
              <a:rPr lang="ru-RU" sz="2400" dirty="0" smtClean="0"/>
              <a:t>-карта результативности</a:t>
            </a:r>
          </a:p>
          <a:p>
            <a:r>
              <a:rPr lang="ru-RU" sz="2400" dirty="0" smtClean="0"/>
              <a:t>-приказ о предыдущей аттестации</a:t>
            </a:r>
          </a:p>
          <a:p>
            <a:r>
              <a:rPr lang="ru-RU" sz="2400" dirty="0" smtClean="0"/>
              <a:t>- лист самооценки(для вновь аттестующихся педагогов) </a:t>
            </a:r>
          </a:p>
          <a:p>
            <a:r>
              <a:rPr lang="ru-RU" sz="2400" dirty="0" smtClean="0"/>
              <a:t>-документ об инновационной деятельности</a:t>
            </a:r>
          </a:p>
          <a:p>
            <a:r>
              <a:rPr lang="ru-RU" sz="2400" dirty="0" smtClean="0"/>
              <a:t>-диплом об участии педагога в конкурсе</a:t>
            </a:r>
          </a:p>
          <a:p>
            <a:r>
              <a:rPr lang="ru-RU" sz="2400" dirty="0" smtClean="0"/>
              <a:t>-диплом об участии  воспитанника  в конкурсе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00164" y="571480"/>
            <a:ext cx="124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Изменение типа документов </a:t>
            </a:r>
          </a:p>
          <a:p>
            <a:pPr algn="ctr"/>
            <a:r>
              <a:rPr lang="ru-RU" sz="2400" dirty="0" smtClean="0"/>
              <a:t>для высшей квалификационной категории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5940425" cy="47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940425" cy="47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857232"/>
            <a:ext cx="772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Отправка пакета аттестуемого педагога куратору ОО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940425" cy="47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1000108"/>
            <a:ext cx="791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Отправка пакета аттестуемого педагога куратору МР 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357430"/>
            <a:ext cx="5892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85794"/>
            <a:ext cx="615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Создаем пакет аттестуемого педагога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6654805" cy="518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8106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разделе «педагогическая аттестация» формируем пакет документов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571480"/>
            <a:ext cx="1146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пакете заполняем поля: желаемая категория, должность,</a:t>
            </a:r>
          </a:p>
          <a:p>
            <a:r>
              <a:rPr lang="ru-RU" sz="2400" dirty="0" smtClean="0"/>
              <a:t> предмет , специализация, </a:t>
            </a:r>
            <a:r>
              <a:rPr lang="ru-RU" sz="2400" dirty="0" smtClean="0"/>
              <a:t>льготный, </a:t>
            </a:r>
            <a:r>
              <a:rPr lang="ru-RU" sz="2400" dirty="0" smtClean="0"/>
              <a:t>тестирование.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071546"/>
            <a:ext cx="58579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Документы для </a:t>
            </a:r>
            <a:r>
              <a:rPr lang="en-US" sz="3600" b="1" dirty="0" smtClean="0"/>
              <a:t>I </a:t>
            </a:r>
            <a:r>
              <a:rPr lang="ru-RU" sz="3600" b="1" dirty="0" smtClean="0"/>
              <a:t>квалификационной категории :</a:t>
            </a:r>
          </a:p>
          <a:p>
            <a:r>
              <a:rPr lang="ru-RU" sz="3600" b="1" dirty="0" smtClean="0"/>
              <a:t>-</a:t>
            </a:r>
            <a:r>
              <a:rPr lang="ru-RU" sz="3600" dirty="0" smtClean="0"/>
              <a:t>заявление (заполняется в пакете)</a:t>
            </a:r>
            <a:endParaRPr lang="ru-RU" sz="3600" b="1" dirty="0" smtClean="0"/>
          </a:p>
          <a:p>
            <a:pPr>
              <a:buFontTx/>
              <a:buChar char="-"/>
            </a:pPr>
            <a:r>
              <a:rPr lang="ru-RU" sz="3600" dirty="0" smtClean="0"/>
              <a:t>карта результативности</a:t>
            </a:r>
          </a:p>
          <a:p>
            <a:r>
              <a:rPr lang="ru-RU" sz="3600" dirty="0" smtClean="0"/>
              <a:t>- лист самооценки(для вновь аттестующихся педагогов)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57148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Заполняем заявление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4452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28572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Вносим данные в пустые окна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85728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Прикрепляем </a:t>
            </a:r>
          </a:p>
          <a:p>
            <a:pPr algn="ctr"/>
            <a:r>
              <a:rPr lang="ru-RU" sz="2800" dirty="0" smtClean="0"/>
              <a:t>карту результативности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05660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1571612"/>
            <a:ext cx="244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Добавляем файл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785794"/>
            <a:ext cx="416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Загружаем файл в хранилище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211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Алгоритм работы куратора педагогической аттестации в информационной системе «Электронное образование»: 0формление пакета документов аттестуемого педагога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пакета аттестуемого педагога в информационной системе «Электронное образование»</dc:title>
  <dc:creator>Ляля</dc:creator>
  <cp:lastModifiedBy>Ляля</cp:lastModifiedBy>
  <cp:revision>44</cp:revision>
  <dcterms:created xsi:type="dcterms:W3CDTF">2019-10-15T09:17:25Z</dcterms:created>
  <dcterms:modified xsi:type="dcterms:W3CDTF">2023-04-03T09:53:31Z</dcterms:modified>
</cp:coreProperties>
</file>